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59" r:id="rId9"/>
    <p:sldId id="267" r:id="rId10"/>
    <p:sldId id="274" r:id="rId11"/>
    <p:sldId id="275" r:id="rId12"/>
    <p:sldId id="268" r:id="rId13"/>
    <p:sldId id="269" r:id="rId14"/>
    <p:sldId id="270" r:id="rId15"/>
    <p:sldId id="271" r:id="rId16"/>
    <p:sldId id="272" r:id="rId17"/>
    <p:sldId id="273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62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15" r:id="rId49"/>
    <p:sldId id="307" r:id="rId50"/>
    <p:sldId id="308" r:id="rId51"/>
    <p:sldId id="309" r:id="rId52"/>
    <p:sldId id="310" r:id="rId53"/>
    <p:sldId id="311" r:id="rId54"/>
    <p:sldId id="316" r:id="rId55"/>
    <p:sldId id="318" r:id="rId56"/>
    <p:sldId id="312" r:id="rId57"/>
    <p:sldId id="313" r:id="rId58"/>
    <p:sldId id="314" r:id="rId59"/>
    <p:sldId id="319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102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904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864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5014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501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251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38843"/>
            <a:ext cx="10515600" cy="5638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41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7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33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219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183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995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536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A4FEA-3A8C-4429-949F-1C061943B070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A2B02-64D6-4027-B888-D01C635EF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64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NUL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NUL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NUL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NUL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16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How to Solve</a:t>
            </a:r>
          </a:p>
          <a:p>
            <a:r>
              <a:rPr lang="en-US" dirty="0" smtClean="0"/>
              <a:t>Note: Pivot Table Method Streamlined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3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071286" y="1070919"/>
            <a:ext cx="247136" cy="22242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191265" y="675503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366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409038" y="1087395"/>
            <a:ext cx="238897" cy="23889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191265" y="675503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0147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209535" y="5700584"/>
            <a:ext cx="939114" cy="47637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865359" y="815546"/>
            <a:ext cx="457711" cy="34598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644346" y="683741"/>
            <a:ext cx="436605" cy="21418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3895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86237" y="1771650"/>
            <a:ext cx="3819525" cy="3171825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6219568" y="4514335"/>
            <a:ext cx="1037967" cy="34598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3609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928022" y="691979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959178" y="2281881"/>
            <a:ext cx="2129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Opens Automatically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076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8657968" y="2092411"/>
            <a:ext cx="980302" cy="33775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928022" y="691979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7057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674443" y="2306595"/>
            <a:ext cx="807308" cy="20594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928022" y="691979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4116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641492" y="2446638"/>
            <a:ext cx="815546" cy="24713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928022" y="691979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7328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087762" y="1087395"/>
            <a:ext cx="189470" cy="2224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174790" y="675503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2535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425514" y="1079157"/>
            <a:ext cx="205945" cy="18947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199503" y="659028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40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207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746421"/>
            <a:ext cx="10515600" cy="4430541"/>
          </a:xfrm>
        </p:spPr>
        <p:txBody>
          <a:bodyPr/>
          <a:lstStyle/>
          <a:p>
            <a:r>
              <a:rPr lang="en-US" dirty="0" smtClean="0"/>
              <a:t>Or</a:t>
            </a:r>
          </a:p>
          <a:p>
            <a:r>
              <a:rPr lang="en-US" dirty="0" smtClean="0"/>
              <a:t>The instructor may prefer that non-personnel expenditures be summarized in one line and be labeled non-personnel, in which case: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9049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/>
          <p:cNvCxnSpPr/>
          <p:nvPr/>
        </p:nvCxnSpPr>
        <p:spPr>
          <a:xfrm>
            <a:off x="5313405" y="1054443"/>
            <a:ext cx="790833" cy="72493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036541" y="3451654"/>
            <a:ext cx="3317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Add a column classifying the data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3214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2659" y="1565189"/>
            <a:ext cx="3468130" cy="182056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0233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865359" y="840259"/>
            <a:ext cx="400046" cy="32127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36108" y="675503"/>
            <a:ext cx="38717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060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86237" y="1771650"/>
            <a:ext cx="3819525" cy="3171825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6219568" y="4423719"/>
            <a:ext cx="972064" cy="46131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8498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928022" y="691979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786184" y="2545492"/>
            <a:ext cx="2129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Opens Automatically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8507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723870" y="2273643"/>
            <a:ext cx="378941" cy="26361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928022" y="691979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4719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723870" y="2463114"/>
            <a:ext cx="271849" cy="15651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928022" y="691979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3804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699157" y="2570205"/>
            <a:ext cx="313038" cy="23066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928022" y="691979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262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063049" y="1103870"/>
            <a:ext cx="271848" cy="18123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166551" y="650790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226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957384" y="5807676"/>
            <a:ext cx="1021492" cy="25537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3918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384324" y="1120346"/>
            <a:ext cx="205946" cy="15651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207741" y="675504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5477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572000" y="5725297"/>
            <a:ext cx="1062681" cy="36246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392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270421" y="1416908"/>
            <a:ext cx="823784" cy="28832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682313" y="1705232"/>
            <a:ext cx="864973" cy="186175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2315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426941" y="1416908"/>
            <a:ext cx="510746" cy="304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>
            <a:stCxn id="4" idx="5"/>
          </p:cNvCxnSpPr>
          <p:nvPr/>
        </p:nvCxnSpPr>
        <p:spPr>
          <a:xfrm>
            <a:off x="3862890" y="1677071"/>
            <a:ext cx="1129240" cy="30824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0569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5890053" y="1037968"/>
            <a:ext cx="271850" cy="2718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7547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392562" y="1062681"/>
            <a:ext cx="197708" cy="25537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4231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/>
          <p:cNvCxnSpPr/>
          <p:nvPr/>
        </p:nvCxnSpPr>
        <p:spPr>
          <a:xfrm>
            <a:off x="5247503" y="2067697"/>
            <a:ext cx="8238" cy="12192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767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725315" y="1606379"/>
            <a:ext cx="4205927" cy="188646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1686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952368" y="815546"/>
            <a:ext cx="313037" cy="35422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36108" y="675503"/>
            <a:ext cx="38717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3378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26227" y="2496065"/>
            <a:ext cx="2516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Continues to this sheet…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6928022" y="691979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34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594919" y="691978"/>
            <a:ext cx="551935" cy="18947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865359" y="856735"/>
            <a:ext cx="408284" cy="29656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91273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666205" y="2199503"/>
            <a:ext cx="263611" cy="20594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928022" y="691979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4201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699157" y="2553730"/>
            <a:ext cx="304800" cy="2141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928022" y="691979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13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931243" y="1103870"/>
            <a:ext cx="172995" cy="19770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174790" y="659028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8020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252519" y="1070919"/>
            <a:ext cx="238897" cy="20594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183028" y="659028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9596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106032" y="848497"/>
            <a:ext cx="477795" cy="53546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928022" y="691979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2935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86163" y="538163"/>
            <a:ext cx="6019674" cy="563880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3262184" y="2010032"/>
            <a:ext cx="889686" cy="39541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1884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1938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13687" y="5288692"/>
            <a:ext cx="4495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Other styles may also show the desired values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6812692" y="3122141"/>
            <a:ext cx="436605" cy="38717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7101016" y="4077730"/>
            <a:ext cx="1540476" cy="93087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60851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12702" y="78600"/>
            <a:ext cx="1152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Right Click</a:t>
            </a:r>
            <a:endParaRPr lang="en-US" dirty="0"/>
          </a:p>
        </p:txBody>
      </p:sp>
      <p:pic>
        <p:nvPicPr>
          <p:cNvPr id="7" name="Content Placeholder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6022" y="3667512"/>
            <a:ext cx="1362075" cy="23622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V="1">
            <a:off x="4736757" y="4543167"/>
            <a:ext cx="679111" cy="139631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5255741" y="4415481"/>
            <a:ext cx="1058295" cy="12768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5428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76725" y="1995488"/>
            <a:ext cx="3638550" cy="272415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4276725" y="3682314"/>
            <a:ext cx="1242626" cy="32127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276725" y="4036541"/>
            <a:ext cx="501221" cy="25537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161903" y="4242486"/>
            <a:ext cx="840259" cy="47715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707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86237" y="1771650"/>
            <a:ext cx="3819525" cy="3171825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6268995" y="4464908"/>
            <a:ext cx="823783" cy="47856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71664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19135" y="5725297"/>
            <a:ext cx="741406" cy="304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504304" y="5000369"/>
            <a:ext cx="5833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This is a duplicate tab, needed so you can turn in all answers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64631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690919" y="2339546"/>
            <a:ext cx="288324" cy="14828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8690919" y="5066270"/>
            <a:ext cx="864973" cy="20594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9094573" y="4489622"/>
            <a:ext cx="16476" cy="53545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51100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/>
          <p:cNvCxnSpPr/>
          <p:nvPr/>
        </p:nvCxnSpPr>
        <p:spPr>
          <a:xfrm flipH="1" flipV="1">
            <a:off x="9168715" y="4431957"/>
            <a:ext cx="16474" cy="50250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778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67315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081319" y="3204519"/>
            <a:ext cx="370703" cy="304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267200" y="5231027"/>
            <a:ext cx="404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Select a style that likely reveals the labels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14009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2"/>
          <p:cNvPicPr>
            <a:picLocks noChangeAspect="1"/>
          </p:cNvPicPr>
          <p:nvPr/>
        </p:nvPicPr>
        <p:blipFill rotWithShape="1">
          <a:blip r:embed="rId2"/>
          <a:srcRect l="38706" t="43633" r="25660" b="23788"/>
          <a:stretch/>
        </p:blipFill>
        <p:spPr>
          <a:xfrm>
            <a:off x="5371071" y="3764692"/>
            <a:ext cx="3015048" cy="1837038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4407243" y="2529016"/>
            <a:ext cx="963827" cy="12192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59477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9637" y="2057400"/>
            <a:ext cx="2324100" cy="2600325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4341341" y="1886465"/>
            <a:ext cx="263610" cy="61783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4909751" y="4176584"/>
            <a:ext cx="881449" cy="3789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9516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62825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76725" y="1995488"/>
            <a:ext cx="3638550" cy="27241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04016" y="568411"/>
            <a:ext cx="2783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Make another duplicate tab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4276725" y="3912973"/>
            <a:ext cx="427291" cy="41189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48828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615" y="1988794"/>
            <a:ext cx="2324100" cy="2600325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3089189" y="1894703"/>
            <a:ext cx="642552" cy="72492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8953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315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928022" y="691979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959178" y="2281881"/>
            <a:ext cx="2129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Opens Automatically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5188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756822" y="2421924"/>
            <a:ext cx="313037" cy="20594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8913340" y="2627870"/>
            <a:ext cx="49427" cy="245487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901514" y="3349625"/>
            <a:ext cx="363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Typically, the placement is automatic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6928022" y="691979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29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699157" y="2191265"/>
            <a:ext cx="255373" cy="18947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928022" y="691979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856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765059" y="2323070"/>
            <a:ext cx="197709" cy="17299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928022" y="691979"/>
            <a:ext cx="502508" cy="23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331" y="732266"/>
            <a:ext cx="1466850" cy="1047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2452" y="538163"/>
            <a:ext cx="848709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305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8575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efault.potx" id="{BCEB7CAE-DBF8-41E7-965C-AC9CA1A9A9E1}" vid="{3BCF2857-91E3-4CC5-BFDE-BEF7C4141EE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92</Words>
  <Application>Microsoft Office PowerPoint</Application>
  <PresentationFormat>Widescreen</PresentationFormat>
  <Paragraphs>16</Paragraphs>
  <Slides>59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3" baseType="lpstr">
      <vt:lpstr>Arial</vt:lpstr>
      <vt:lpstr>Calibri</vt:lpstr>
      <vt:lpstr>Calibri Light</vt:lpstr>
      <vt:lpstr>Office Theme</vt:lpstr>
      <vt:lpstr>Module 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2015-09-03T19:42:24Z</dcterms:created>
  <dcterms:modified xsi:type="dcterms:W3CDTF">2019-08-01T17:31:47Z</dcterms:modified>
</cp:coreProperties>
</file>